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6FA20-AFDD-4B65-AE15-47390BDB9056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9A822-63F6-4F00-B7AC-4BC914DBB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6331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6FA20-AFDD-4B65-AE15-47390BDB9056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9A822-63F6-4F00-B7AC-4BC914DBB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7536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6FA20-AFDD-4B65-AE15-47390BDB9056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9A822-63F6-4F00-B7AC-4BC914DBB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9216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6FA20-AFDD-4B65-AE15-47390BDB9056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9A822-63F6-4F00-B7AC-4BC914DBB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89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6FA20-AFDD-4B65-AE15-47390BDB9056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9A822-63F6-4F00-B7AC-4BC914DBB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3101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6FA20-AFDD-4B65-AE15-47390BDB9056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9A822-63F6-4F00-B7AC-4BC914DBB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9001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6FA20-AFDD-4B65-AE15-47390BDB9056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9A822-63F6-4F00-B7AC-4BC914DBB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0417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6FA20-AFDD-4B65-AE15-47390BDB9056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9A822-63F6-4F00-B7AC-4BC914DBB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77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6FA20-AFDD-4B65-AE15-47390BDB9056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9A822-63F6-4F00-B7AC-4BC914DBB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4869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6FA20-AFDD-4B65-AE15-47390BDB9056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9A822-63F6-4F00-B7AC-4BC914DBB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1200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6FA20-AFDD-4B65-AE15-47390BDB9056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9A822-63F6-4F00-B7AC-4BC914DBB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0507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6FA20-AFDD-4B65-AE15-47390BDB9056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9A822-63F6-4F00-B7AC-4BC914DBBA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72522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i-IN" dirty="0"/>
              <a:t>किसने कहा था कि भारतीय संविधान की प्रस्तावना “संविधान का की नोट “ है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6755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लोक सभा अध्यक्ष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3330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अनुसूचित जातियों के लिए लोक सभा मे कितनी सीटें आरक्षित </a:t>
            </a:r>
            <a:r>
              <a:rPr lang="hi-IN" dirty="0" smtClean="0"/>
              <a:t>हैं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7036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smtClean="0"/>
              <a:t>79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076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अर्नेस्ट बार्कर 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8053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i-IN" dirty="0"/>
              <a:t>संविधान के प्रस्तावना की भाषा किस देश के संविधान से ली गयी </a:t>
            </a:r>
            <a:r>
              <a:rPr lang="hi-IN" dirty="0" smtClean="0"/>
              <a:t>है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3077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ऑस्ट्रेलिया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70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dirty="0"/>
              <a:t>संविधान के किस अनुच्छेद मे धन विधेयक और उसे प्रस्तुत करने के सदन की चर्चा </a:t>
            </a:r>
            <a:r>
              <a:rPr lang="hi-IN" dirty="0" smtClean="0"/>
              <a:t>है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75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अनुच्छेद 110</a:t>
            </a:r>
            <a:r>
              <a:rPr lang="en-IN" dirty="0" smtClean="0"/>
              <a:t>,</a:t>
            </a:r>
            <a:r>
              <a:rPr lang="hi-IN" dirty="0" smtClean="0"/>
              <a:t> लोक सभा 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0459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संविधान के अनुसार लोक सभा की अधिकतम सदस्य कितनी हो सकती </a:t>
            </a:r>
            <a:r>
              <a:rPr lang="hi-IN" dirty="0" smtClean="0"/>
              <a:t>है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0093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552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8912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लोक सभा के पीठासीन अधिकारी कौन होते </a:t>
            </a:r>
            <a:r>
              <a:rPr lang="hi-IN" dirty="0" smtClean="0"/>
              <a:t>हैं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236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88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Mangal</vt:lpstr>
      <vt:lpstr>Office Theme</vt:lpstr>
      <vt:lpstr>किसने कहा था कि भारतीय संविधान की प्रस्तावना “संविधान का की नोट “ है </vt:lpstr>
      <vt:lpstr>अर्नेस्ट बार्कर  </vt:lpstr>
      <vt:lpstr>संविधान के प्रस्तावना की भाषा किस देश के संविधान से ली गयी है </vt:lpstr>
      <vt:lpstr>ऑस्ट्रेलिया</vt:lpstr>
      <vt:lpstr>संविधान के किस अनुच्छेद मे धन विधेयक और उसे प्रस्तुत करने के सदन की चर्चा है</vt:lpstr>
      <vt:lpstr>अनुच्छेद 110, लोक सभा  </vt:lpstr>
      <vt:lpstr>संविधान के अनुसार लोक सभा की अधिकतम सदस्य कितनी हो सकती है</vt:lpstr>
      <vt:lpstr>552</vt:lpstr>
      <vt:lpstr>लोक सभा के पीठासीन अधिकारी कौन होते हैं</vt:lpstr>
      <vt:lpstr>लोक सभा अध्यक्ष </vt:lpstr>
      <vt:lpstr>अनुसूचित जातियों के लिए लोक सभा मे कितनी सीटें आरक्षित हैं</vt:lpstr>
      <vt:lpstr>79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किसने कहा था कि भारतीय संविधान की प्रस्तावना “संविधान का की नोट “ है </dc:title>
  <dc:creator>Pawan</dc:creator>
  <cp:lastModifiedBy>Pawan</cp:lastModifiedBy>
  <cp:revision>1</cp:revision>
  <dcterms:created xsi:type="dcterms:W3CDTF">2019-12-30T16:20:13Z</dcterms:created>
  <dcterms:modified xsi:type="dcterms:W3CDTF">2019-12-30T16:24:05Z</dcterms:modified>
</cp:coreProperties>
</file>